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9" r:id="rId3"/>
    <p:sldId id="363" r:id="rId4"/>
    <p:sldId id="362" r:id="rId5"/>
    <p:sldId id="364" r:id="rId6"/>
    <p:sldId id="365" r:id="rId7"/>
    <p:sldId id="366" r:id="rId8"/>
    <p:sldId id="367" r:id="rId9"/>
    <p:sldId id="260" r:id="rId10"/>
    <p:sldId id="263" r:id="rId11"/>
    <p:sldId id="266" r:id="rId12"/>
    <p:sldId id="369" r:id="rId13"/>
    <p:sldId id="370" r:id="rId14"/>
    <p:sldId id="371" r:id="rId15"/>
    <p:sldId id="376" r:id="rId16"/>
    <p:sldId id="383" r:id="rId17"/>
    <p:sldId id="269" r:id="rId18"/>
    <p:sldId id="388" r:id="rId19"/>
    <p:sldId id="271" r:id="rId20"/>
    <p:sldId id="272" r:id="rId21"/>
    <p:sldId id="273" r:id="rId22"/>
    <p:sldId id="274" r:id="rId23"/>
    <p:sldId id="373" r:id="rId24"/>
    <p:sldId id="277" r:id="rId25"/>
    <p:sldId id="280" r:id="rId26"/>
    <p:sldId id="281" r:id="rId27"/>
    <p:sldId id="374" r:id="rId28"/>
    <p:sldId id="283" r:id="rId29"/>
    <p:sldId id="284" r:id="rId30"/>
    <p:sldId id="37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87" r:id="rId46"/>
    <p:sldId id="377" r:id="rId47"/>
    <p:sldId id="378" r:id="rId48"/>
    <p:sldId id="37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81" r:id="rId58"/>
    <p:sldId id="380" r:id="rId59"/>
    <p:sldId id="382" r:id="rId60"/>
    <p:sldId id="308" r:id="rId61"/>
    <p:sldId id="309" r:id="rId62"/>
    <p:sldId id="314" r:id="rId63"/>
    <p:sldId id="316" r:id="rId64"/>
    <p:sldId id="323" r:id="rId65"/>
    <p:sldId id="324" r:id="rId66"/>
    <p:sldId id="325" r:id="rId67"/>
    <p:sldId id="326" r:id="rId68"/>
    <p:sldId id="345" r:id="rId69"/>
    <p:sldId id="327" r:id="rId70"/>
    <p:sldId id="329" r:id="rId71"/>
    <p:sldId id="330" r:id="rId72"/>
    <p:sldId id="331" r:id="rId73"/>
    <p:sldId id="333" r:id="rId74"/>
    <p:sldId id="334" r:id="rId75"/>
    <p:sldId id="335" r:id="rId76"/>
    <p:sldId id="336" r:id="rId77"/>
    <p:sldId id="357" r:id="rId78"/>
    <p:sldId id="384" r:id="rId79"/>
    <p:sldId id="389" r:id="rId80"/>
    <p:sldId id="385" r:id="rId81"/>
    <p:sldId id="386" r:id="rId82"/>
    <p:sldId id="358" r:id="rId83"/>
    <p:sldId id="359" r:id="rId84"/>
    <p:sldId id="349" r:id="rId85"/>
    <p:sldId id="350" r:id="rId86"/>
    <p:sldId id="351" r:id="rId87"/>
    <p:sldId id="352" r:id="rId88"/>
    <p:sldId id="353" r:id="rId89"/>
    <p:sldId id="354" r:id="rId90"/>
    <p:sldId id="355" r:id="rId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56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1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1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2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66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8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4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6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7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3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9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Naslov i sadržaj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3938592"/>
            <a:ext cx="8229600" cy="218757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ACDAA-7C6F-41A1-9601-63E2FFB46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598590"/>
      </p:ext>
    </p:extLst>
  </p:cSld>
  <p:clrMapOvr>
    <a:masterClrMapping/>
  </p:clrMapOvr>
  <p:transition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B30E-EAD8-40DA-A9D5-67BDE12BBD55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978-ABA2-4B5C-9C06-7CDF048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3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4008"/>
            <a:ext cx="9148877" cy="6922008"/>
          </a:xfrm>
          <a:prstGeom prst="rect">
            <a:avLst/>
          </a:prstGeom>
        </p:spPr>
      </p:pic>
      <p:sp>
        <p:nvSpPr>
          <p:cNvPr id="2" name="Pravokutnik 1"/>
          <p:cNvSpPr/>
          <p:nvPr/>
        </p:nvSpPr>
        <p:spPr>
          <a:xfrm>
            <a:off x="1751339" y="4416950"/>
            <a:ext cx="63562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ZDRAVLJE-SPORT-REKREACIJA –</a:t>
            </a:r>
          </a:p>
          <a:p>
            <a:pPr algn="ctr"/>
            <a:r>
              <a:rPr lang="hr-HR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IZVIĐAŠTVO/SKAUTIZAM</a:t>
            </a:r>
            <a:endParaRPr lang="en-US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Pravokutnik 2"/>
          <p:cNvSpPr/>
          <p:nvPr/>
        </p:nvSpPr>
        <p:spPr>
          <a:xfrm>
            <a:off x="4243148" y="5531484"/>
            <a:ext cx="443222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Udruga “Zrinska gora” Petrinja, Hrvatska</a:t>
            </a:r>
            <a:endParaRPr lang="hr-H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0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tografija Berislava LiÄine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160" y="166468"/>
            <a:ext cx="92811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/>
          <p:cNvSpPr/>
          <p:nvPr/>
        </p:nvSpPr>
        <p:spPr>
          <a:xfrm>
            <a:off x="461772" y="2555855"/>
            <a:ext cx="672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000" b="1" dirty="0">
                <a:solidFill>
                  <a:schemeClr val="bg1"/>
                </a:solidFill>
              </a:rPr>
              <a:t>Kretanje i boravak u zdravom prirodnom okolišu </a:t>
            </a:r>
            <a:endParaRPr lang="hr-HR" sz="2000" b="1" dirty="0" smtClean="0">
              <a:solidFill>
                <a:schemeClr val="bg1"/>
              </a:solidFill>
            </a:endParaRPr>
          </a:p>
          <a:p>
            <a:r>
              <a:rPr lang="hr-HR" sz="2000" b="1" dirty="0" smtClean="0">
                <a:solidFill>
                  <a:schemeClr val="bg1"/>
                </a:solidFill>
              </a:rPr>
              <a:t>- </a:t>
            </a:r>
            <a:r>
              <a:rPr lang="hr-HR" sz="2000" b="1" dirty="0">
                <a:solidFill>
                  <a:schemeClr val="bg1"/>
                </a:solidFill>
              </a:rPr>
              <a:t>od najmlađih do najstarijih – u temelju je </a:t>
            </a:r>
            <a:r>
              <a:rPr lang="hr-HR" sz="2000" b="1" dirty="0" smtClean="0">
                <a:solidFill>
                  <a:schemeClr val="bg1"/>
                </a:solidFill>
              </a:rPr>
              <a:t>zdravlja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746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My Pictures\IVANSKA I 22. LIPANJ 2010\IVANSKA I 22. LIPANJ 2010 06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3736" y="-84985"/>
            <a:ext cx="9317736" cy="6942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68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4048" y="-151525"/>
            <a:ext cx="9802368" cy="7174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44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56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8"/>
          <a:stretch/>
        </p:blipFill>
        <p:spPr bwMode="auto">
          <a:xfrm>
            <a:off x="1676403" y="-94130"/>
            <a:ext cx="5876367" cy="73958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64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47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5" y="-534347"/>
            <a:ext cx="5943600" cy="792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89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3134" y="381440"/>
            <a:ext cx="7205462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2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6304" y="0"/>
            <a:ext cx="9656064" cy="7333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794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D:\izbor stari disk\RAZNO Zvirište, Jarun, planinari, Valek\DCIM\100MEDIA\IMG_001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4591" y="1"/>
            <a:ext cx="9445751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69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9235"/>
            <a:ext cx="9482328" cy="7213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46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s://scontent.fzag1-1.fna.fbcdn.net/v/t31.0-8/10608733_467529280056251_8984746534848898041_o.jpg?_nc_cat=108&amp;_nc_sid=cdbe9c&amp;_nc_ohc=fyYF_JQUaL4AX_QEj-x&amp;_nc_ht=scontent.fzag1-1.fna&amp;oh=fcd8b3a5436bc4e70612af71ff088544&amp;oe=5F9DFC1C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1744" cy="7013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149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016" y="0"/>
            <a:ext cx="9610344" cy="6967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211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BRAĆA BOBETKO 2011 4.R\BRAĆA RIBAR 10-2011\100MEDIA\IMG_00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0917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83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scontent.fzag1-1.fna.fbcdn.net/v/t31.0-8/10007254_467529446722901_7096594083857614242_o.jpg?_nc_cat=111&amp;_nc_sid=cdbe9c&amp;_nc_ohc=X0n7lN4rA2sAX-jIutA&amp;_nc_ht=scontent.fzag1-1.fna&amp;oh=b3041c8b25a8aafca8d28aa70aa067c6&amp;oe=5F9D9A0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1135" y="0"/>
            <a:ext cx="523036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90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4592" y="-192024"/>
            <a:ext cx="9565319" cy="713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Slika 3" descr="E:\TERENSKA 08 02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032" y="-118873"/>
            <a:ext cx="9628631" cy="697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78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0889" cy="702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87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s://scontent.fzag1-1.fna.fbcdn.net/v/t31.0-8/10486389_467528920056287_886167052384761348_o.jpg?_nc_cat=102&amp;_nc_sid=cdbe9c&amp;_nc_ohc=OGKlvJRN2pkAX9U3Cb5&amp;_nc_ht=scontent.fzag1-1.fna&amp;oh=094578979b86ce1cb8ac47dd24c7cf96&amp;oe=5F9CE74C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888" y="-155448"/>
            <a:ext cx="9692640" cy="7013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ravokutnik 2"/>
          <p:cNvSpPr/>
          <p:nvPr/>
        </p:nvSpPr>
        <p:spPr>
          <a:xfrm>
            <a:off x="68376" y="1058918"/>
            <a:ext cx="4229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Kretanje uz poduku i poruku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3152" y="0"/>
            <a:ext cx="9317737" cy="6967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96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0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17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888" y="-88817"/>
            <a:ext cx="9528048" cy="7010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10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3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4516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98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4207" y="1"/>
            <a:ext cx="9729375" cy="6958584"/>
          </a:xfrm>
        </p:spPr>
      </p:pic>
    </p:spTree>
    <p:extLst>
      <p:ext uri="{BB962C8B-B14F-4D97-AF65-F5344CB8AC3E}">
        <p14:creationId xmlns:p14="http://schemas.microsoft.com/office/powerpoint/2010/main" val="166961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4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031" y="-173736"/>
            <a:ext cx="9592056" cy="7260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3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67" y="-137159"/>
            <a:ext cx="6192936" cy="811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0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PIM424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8830" y="-470642"/>
            <a:ext cx="6414247" cy="7974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37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AZNO Zvirište, Jarun, planinari, Valek\DCIM\100MEDIA\IMG_00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1440"/>
            <a:ext cx="9445752" cy="6949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97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2" descr="D:\Backup (19. 03. 2012.)\My Documents\UZG\PREZENTACIJE-UZG\SLIKE\4-put kesten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49225" y="-112665"/>
            <a:ext cx="9985249" cy="697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1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4" descr="IMGP1386cr5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2374" y="-217228"/>
            <a:ext cx="9517542" cy="707522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93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728" y="0"/>
            <a:ext cx="9372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3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REMETE 2013\100MEDIA\IMG_008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65369"/>
            <a:ext cx="9454896" cy="7219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56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izbor stari disk\BRAĆA BOBETKO 2011 4.R\100HP627\HPIM586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4008" y="0"/>
            <a:ext cx="9400032" cy="6976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62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410" y="-182880"/>
            <a:ext cx="9563389" cy="715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8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5998" y="-100583"/>
            <a:ext cx="9470619" cy="695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160" y="-265176"/>
            <a:ext cx="9447069" cy="7123176"/>
          </a:xfrm>
          <a:prstGeom prst="rect">
            <a:avLst/>
          </a:prstGeom>
        </p:spPr>
      </p:pic>
      <p:sp>
        <p:nvSpPr>
          <p:cNvPr id="3" name="Pravokutnik 2"/>
          <p:cNvSpPr/>
          <p:nvPr/>
        </p:nvSpPr>
        <p:spPr>
          <a:xfrm>
            <a:off x="5989320" y="495916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Na velikoj i maloj rijeci</a:t>
            </a:r>
          </a:p>
          <a:p>
            <a:r>
              <a:rPr lang="hr-HR" sz="1600" b="1" dirty="0">
                <a:solidFill>
                  <a:schemeClr val="bg1"/>
                </a:solidFill>
              </a:rPr>
              <a:t>(Kupa i </a:t>
            </a:r>
            <a:r>
              <a:rPr lang="hr-HR" sz="1600" b="1" dirty="0" err="1">
                <a:solidFill>
                  <a:schemeClr val="bg1"/>
                </a:solidFill>
              </a:rPr>
              <a:t>Petrinjčica</a:t>
            </a:r>
            <a:r>
              <a:rPr lang="hr-HR" sz="1600" b="1" dirty="0">
                <a:solidFill>
                  <a:schemeClr val="bg1"/>
                </a:solidFill>
              </a:rPr>
              <a:t>)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0"/>
            <a:ext cx="9438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305" y="-205016"/>
            <a:ext cx="9390889" cy="721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2023" y="-146303"/>
            <a:ext cx="9495258" cy="70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6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1178"/>
            <a:ext cx="9518904" cy="713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9184" y="0"/>
            <a:ext cx="9714322" cy="697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4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9447" y="-109728"/>
            <a:ext cx="9463447" cy="716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2024" y="-100583"/>
            <a:ext cx="9400032" cy="722376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8778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952" y="-228600"/>
            <a:ext cx="9364145" cy="734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1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630" y="-159802"/>
            <a:ext cx="9661869" cy="724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6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615007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1440" y="0"/>
            <a:ext cx="9235440" cy="701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93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P615008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4592" y="-137160"/>
            <a:ext cx="9582912" cy="7132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284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889" y="-402336"/>
            <a:ext cx="9546337" cy="754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8600" y="-164592"/>
            <a:ext cx="9372600" cy="702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4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11757" y="-139847"/>
            <a:ext cx="9528909" cy="7171583"/>
          </a:xfrm>
          <a:noFill/>
        </p:spPr>
      </p:pic>
      <p:sp>
        <p:nvSpPr>
          <p:cNvPr id="2" name="Pravokutnik 1"/>
          <p:cNvSpPr/>
          <p:nvPr/>
        </p:nvSpPr>
        <p:spPr>
          <a:xfrm>
            <a:off x="372899" y="5886950"/>
            <a:ext cx="42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 smtClean="0">
                <a:solidFill>
                  <a:schemeClr val="bg1"/>
                </a:solidFill>
              </a:rPr>
              <a:t>Zaboravljene natjecateljske igre</a:t>
            </a:r>
            <a:endParaRPr lang="hr-H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D:\GVOZD\HPIM258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8872" y="-210312"/>
            <a:ext cx="9372600" cy="70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722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PIM436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1576" y="-305499"/>
            <a:ext cx="9502740" cy="740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1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9312" y="-128010"/>
            <a:ext cx="9273312" cy="709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6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584" y="0"/>
            <a:ext cx="9518904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1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7146" y="-237744"/>
            <a:ext cx="9563798" cy="719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1248" y="-539496"/>
            <a:ext cx="10293096" cy="751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6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6028" y="-246888"/>
            <a:ext cx="9639321" cy="719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1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0"/>
            <a:ext cx="9483777" cy="722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6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5" y="857259"/>
            <a:ext cx="6858000" cy="51435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5229" y="777027"/>
            <a:ext cx="7654836" cy="574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0"/>
          <a:stretch/>
        </p:blipFill>
        <p:spPr>
          <a:xfrm>
            <a:off x="-96471" y="-73151"/>
            <a:ext cx="9426194" cy="693115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2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3504" y="-109728"/>
            <a:ext cx="9747504" cy="755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5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1168" y="-91440"/>
            <a:ext cx="9628632" cy="711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4320" y="-210312"/>
            <a:ext cx="9694843" cy="72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1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3106" y="-137160"/>
            <a:ext cx="5512527" cy="715975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44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Slika 3" descr="E:\TERENSKA 08 00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72033"/>
            <a:ext cx="9539478" cy="762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/>
          <p:cNvSpPr/>
          <p:nvPr/>
        </p:nvSpPr>
        <p:spPr>
          <a:xfrm>
            <a:off x="4396990" y="924044"/>
            <a:ext cx="42562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 err="1" smtClean="0">
                <a:solidFill>
                  <a:schemeClr val="bg1"/>
                </a:solidFill>
              </a:rPr>
              <a:t>Izviđaštvo</a:t>
            </a:r>
            <a:r>
              <a:rPr lang="hr-HR" sz="2400" b="1" dirty="0" smtClean="0">
                <a:solidFill>
                  <a:schemeClr val="bg1"/>
                </a:solidFill>
              </a:rPr>
              <a:t> – korisna i zanimljiva </a:t>
            </a:r>
          </a:p>
          <a:p>
            <a:r>
              <a:rPr lang="hr-HR" sz="2400" b="1" dirty="0">
                <a:solidFill>
                  <a:schemeClr val="bg1"/>
                </a:solidFill>
              </a:rPr>
              <a:t>p</a:t>
            </a:r>
            <a:r>
              <a:rPr lang="hr-HR" sz="2400" b="1" dirty="0" smtClean="0">
                <a:solidFill>
                  <a:schemeClr val="bg1"/>
                </a:solidFill>
              </a:rPr>
              <a:t>riprema za život s prirodom</a:t>
            </a:r>
            <a:endParaRPr lang="hr-H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0" y="-644433"/>
            <a:ext cx="12192000" cy="750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91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Slika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409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5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 descr="SIH2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21792" y="-159297"/>
            <a:ext cx="10506455" cy="71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1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PIM4849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9"/>
          <a:stretch/>
        </p:blipFill>
        <p:spPr bwMode="auto">
          <a:xfrm>
            <a:off x="-307171" y="-118872"/>
            <a:ext cx="9579208" cy="69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7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VIKTOROVAC 08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6304" y="-91440"/>
            <a:ext cx="9427464" cy="708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3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O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330747" cy="73792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176026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6" descr="O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88975"/>
            <a:ext cx="9317541" cy="71932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368482"/>
      </p:ext>
    </p:extLst>
  </p:cSld>
  <p:clrMapOvr>
    <a:masterClrMapping/>
  </p:clrMapOvr>
  <p:transition advTm="3000"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Slika 1" descr="E:\2007.05.03 Eko dan u DIC-u\DSC043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8872" y="-191012"/>
            <a:ext cx="9418320" cy="720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44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Slika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8346"/>
            <a:ext cx="9244584" cy="692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Slika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2296" y="0"/>
            <a:ext cx="9464040" cy="700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73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HPIM087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39495" y="-64008"/>
            <a:ext cx="9939528" cy="7342632"/>
          </a:xfrm>
        </p:spPr>
      </p:pic>
    </p:spTree>
    <p:extLst>
      <p:ext uri="{BB962C8B-B14F-4D97-AF65-F5344CB8AC3E}">
        <p14:creationId xmlns:p14="http://schemas.microsoft.com/office/powerpoint/2010/main" val="3814477028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Slika 1" descr="E:\PROLJETOVANJE 0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9136" y="0"/>
            <a:ext cx="9423136" cy="695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2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Slika 3" descr="E:\prnjavor čuntički 24-25_1_2003\IMAG0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6304" y="0"/>
            <a:ext cx="9390888" cy="692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13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Slika 3" descr="E:\TERENSKA 08 02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032" y="-210313"/>
            <a:ext cx="9628631" cy="721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87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D:\HelpDisc\PartD\terenska_topusko_foto\TERENSKA 08 0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880" y="0"/>
            <a:ext cx="9436608" cy="6958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8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Slika 3" descr="E:\prnjavor čuntički 24-25_1_2003\IMAG0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7464" cy="701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7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Slika 3" descr="E:\prnjavor čuntički 24-25_1_2003\IMAG01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032" y="-89091"/>
            <a:ext cx="9464040" cy="730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Slika 3" descr="E:\prnjavor čuntički 24-25_1_2003\IMAG002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7395" y="-64007"/>
            <a:ext cx="9411395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95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Slika 3" descr="E:\prnjavor čuntički 24-25_1_2003\IMAG0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0" y="1"/>
            <a:ext cx="93371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25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733" y="-174166"/>
            <a:ext cx="5659385" cy="732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584" y="-118664"/>
            <a:ext cx="9454896" cy="718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7" name="Picture 3" descr="PB25031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2954"/>
            <a:ext cx="9336024" cy="709554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03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9" name="Picture 3" descr="PB25034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5448" y="0"/>
            <a:ext cx="9445752" cy="708556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1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2375" y="-86602"/>
            <a:ext cx="10762488" cy="72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IMOVANJE 05 0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879" y="0"/>
            <a:ext cx="9464040" cy="698601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50585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3192" y="-77468"/>
            <a:ext cx="9537192" cy="729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56</Words>
  <Application>Microsoft Office PowerPoint</Application>
  <PresentationFormat>On-screen Show (4:3)</PresentationFormat>
  <Paragraphs>11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6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  IZBOR  M</dc:title>
  <dc:creator>Admin</dc:creator>
  <cp:lastModifiedBy>MF</cp:lastModifiedBy>
  <cp:revision>23</cp:revision>
  <dcterms:created xsi:type="dcterms:W3CDTF">2021-08-12T07:26:44Z</dcterms:created>
  <dcterms:modified xsi:type="dcterms:W3CDTF">2021-11-13T08:29:52Z</dcterms:modified>
</cp:coreProperties>
</file>